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B6F3"/>
    <a:srgbClr val="17AEE8"/>
    <a:srgbClr val="159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5018" y="1630046"/>
            <a:ext cx="2244901" cy="1850934"/>
          </a:xfrm>
        </p:spPr>
        <p:txBody>
          <a:bodyPr>
            <a:normAutofit/>
          </a:bodyPr>
          <a:lstStyle/>
          <a:p>
            <a:r>
              <a:rPr lang="en-US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8B6F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ig Caslon"/>
                <a:ea typeface="PMingLiU-ExtB"/>
                <a:cs typeface="Big Caslon"/>
              </a:rPr>
              <a:t>Get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18B6F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ig Caslon"/>
              <a:ea typeface="PMingLiU-ExtB"/>
              <a:cs typeface="Big Caslo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5018" y="2828484"/>
            <a:ext cx="1909106" cy="130139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sz="8800" b="1" dirty="0" smtClean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rgbClr val="00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ig Caslon"/>
                <a:ea typeface="PMingLiU-ExtB"/>
                <a:cs typeface="Big Caslon"/>
              </a:rPr>
              <a:t>IN</a:t>
            </a:r>
            <a:endParaRPr lang="en-US" sz="8800" b="1" dirty="0">
              <a:ln w="19050" cmpd="sng">
                <a:solidFill>
                  <a:schemeClr val="tx1"/>
                </a:solidFill>
                <a:prstDash val="solid"/>
              </a:ln>
              <a:solidFill>
                <a:srgbClr val="0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ig Caslon"/>
              <a:ea typeface="PMingLiU-ExtB"/>
              <a:cs typeface="Big Caslo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9431" y="3559827"/>
            <a:ext cx="45569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18B6F3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ig Caslon"/>
                <a:ea typeface="PMingLiU-ExtB"/>
                <a:cs typeface="Big Caslon"/>
              </a:rPr>
              <a:t>volved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18B6F3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ig Caslon"/>
              <a:ea typeface="PMingLiU-ExtB"/>
              <a:cs typeface="Big Caslo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7023" y="1568727"/>
            <a:ext cx="2492990" cy="398219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sz="15000" b="1" dirty="0" smtClean="0">
                <a:ln w="19050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ig Caslon"/>
                <a:cs typeface="Big Caslon"/>
              </a:rPr>
              <a:t>2017</a:t>
            </a:r>
            <a:endParaRPr lang="en-US" sz="15000" b="1" dirty="0">
              <a:ln w="19050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ig Caslon"/>
              <a:cs typeface="Big Caslo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15" y="5202302"/>
            <a:ext cx="902851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1597C8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ig Caslon"/>
                <a:cs typeface="Big Caslon"/>
              </a:rPr>
              <a:t>Community Involvement &amp; Social Action</a:t>
            </a:r>
            <a:endParaRPr lang="en-US" sz="3600" b="1" dirty="0">
              <a:ln w="11430"/>
              <a:solidFill>
                <a:srgbClr val="1597C8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ig Caslon"/>
              <a:cs typeface="Big Caslo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805766" y="1721349"/>
            <a:ext cx="0" cy="3519262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6040" y="975740"/>
            <a:ext cx="7188203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 w="11430"/>
                <a:solidFill>
                  <a:srgbClr val="1597C8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ig Caslon"/>
                <a:cs typeface="Big Caslon"/>
              </a:rPr>
              <a:t>Sigma Xi Theta Fraternity</a:t>
            </a:r>
          </a:p>
        </p:txBody>
      </p:sp>
      <p:pic>
        <p:nvPicPr>
          <p:cNvPr id="9" name="Picture 8" descr="Official Shie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11" y="1995716"/>
            <a:ext cx="2831233" cy="282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73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7286" y="979478"/>
            <a:ext cx="6180459" cy="9599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 smtClean="0">
                <a:ln w="1905">
                  <a:noFill/>
                </a:ln>
                <a:solidFill>
                  <a:srgbClr val="17AEE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#PUMAChallenge</a:t>
            </a:r>
            <a:endParaRPr lang="en-US" sz="5400" b="1" dirty="0">
              <a:ln w="1905">
                <a:noFill/>
              </a:ln>
              <a:solidFill>
                <a:srgbClr val="17AEE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922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120</TotalTime>
  <Words>15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 Black </vt:lpstr>
      <vt:lpstr>Get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</dc:title>
  <dc:creator>Tamika Perry</dc:creator>
  <cp:lastModifiedBy>Tamika Perry</cp:lastModifiedBy>
  <cp:revision>14</cp:revision>
  <dcterms:created xsi:type="dcterms:W3CDTF">2016-11-14T00:46:06Z</dcterms:created>
  <dcterms:modified xsi:type="dcterms:W3CDTF">2017-02-02T03:21:21Z</dcterms:modified>
</cp:coreProperties>
</file>