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B6F3"/>
    <a:srgbClr val="17AEE8"/>
    <a:srgbClr val="159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7385" y="1611208"/>
            <a:ext cx="2244901" cy="1819971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18B6F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ig Caslon"/>
                <a:ea typeface="PMingLiU-ExtB"/>
                <a:cs typeface="Big Caslon"/>
              </a:rPr>
              <a:t>Get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18B6F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ig Caslon"/>
              <a:ea typeface="PMingLiU-ExtB"/>
              <a:cs typeface="Big Caslo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97385" y="2828484"/>
            <a:ext cx="1909106" cy="130139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sz="8800" b="1" dirty="0" smtClean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0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ig Caslon"/>
                <a:ea typeface="PMingLiU-ExtB"/>
                <a:cs typeface="Big Caslon"/>
              </a:rPr>
              <a:t>IN</a:t>
            </a:r>
            <a:endParaRPr lang="en-US" sz="8800" b="1" dirty="0">
              <a:ln w="19050" cmpd="sng">
                <a:solidFill>
                  <a:schemeClr val="tx1"/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ig Caslon"/>
              <a:ea typeface="PMingLiU-ExtB"/>
              <a:cs typeface="Big Caslo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3632" y="3667727"/>
            <a:ext cx="35526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18B6F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ig Caslon"/>
                <a:ea typeface="PMingLiU-ExtB"/>
                <a:cs typeface="Big Caslon"/>
              </a:rPr>
              <a:t>volved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18B6F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ig Caslon"/>
              <a:ea typeface="PMingLiU-ExtB"/>
              <a:cs typeface="Big Caslo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6846" y="1638355"/>
            <a:ext cx="2492990" cy="379015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5000" b="1" dirty="0" smtClean="0">
                <a:ln w="19050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ig Caslon"/>
                <a:cs typeface="Big Caslon"/>
              </a:rPr>
              <a:t>2017</a:t>
            </a:r>
            <a:endParaRPr lang="en-US" sz="15000" b="1" dirty="0">
              <a:ln w="19050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ig Caslon"/>
              <a:cs typeface="Big Caslo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015" y="5277002"/>
            <a:ext cx="902851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g Caslon"/>
                <a:cs typeface="Big Caslon"/>
              </a:rPr>
              <a:t>Community Involvement &amp; Social Action Initiatives</a:t>
            </a:r>
            <a:endParaRPr lang="en-US" sz="3200" b="1" dirty="0">
              <a:ln w="1905"/>
              <a:solidFill>
                <a:srgbClr val="FFFF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ig Caslon"/>
              <a:cs typeface="Big Caslon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627699" y="1568271"/>
            <a:ext cx="0" cy="3683831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6" y="722112"/>
            <a:ext cx="8225761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g Caslon"/>
                <a:cs typeface="Big Caslon"/>
              </a:rPr>
              <a:t>Sigma Xi Theta Fraternity</a:t>
            </a:r>
          </a:p>
        </p:txBody>
      </p:sp>
      <p:pic>
        <p:nvPicPr>
          <p:cNvPr id="6" name="Picture 5" descr="SigXi Frat (2)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6" y="1778412"/>
            <a:ext cx="2905223" cy="330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35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7286" y="979478"/>
            <a:ext cx="6180459" cy="9599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 smtClean="0">
                <a:ln w="1905">
                  <a:noFill/>
                </a:ln>
                <a:solidFill>
                  <a:srgbClr val="17AEE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#PUMAChallenge</a:t>
            </a:r>
            <a:endParaRPr lang="en-US" sz="5400" b="1" dirty="0">
              <a:ln w="1905">
                <a:noFill/>
              </a:ln>
              <a:solidFill>
                <a:srgbClr val="17AEE8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5922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146</TotalTime>
  <Words>16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 Black </vt:lpstr>
      <vt:lpstr>Get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</dc:title>
  <dc:creator>Tamika Perry</dc:creator>
  <cp:lastModifiedBy>Tamika Perry</cp:lastModifiedBy>
  <cp:revision>18</cp:revision>
  <dcterms:created xsi:type="dcterms:W3CDTF">2016-11-14T00:46:06Z</dcterms:created>
  <dcterms:modified xsi:type="dcterms:W3CDTF">2017-02-08T06:35:25Z</dcterms:modified>
</cp:coreProperties>
</file>